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8" r:id="rId10"/>
    <p:sldId id="265" r:id="rId11"/>
    <p:sldId id="26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3332" y="598515"/>
            <a:ext cx="8700194" cy="5769033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Общественная палата города Липецка.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2022 год.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99496" y="5447752"/>
            <a:ext cx="7766936" cy="109689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6531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204" y="199505"/>
            <a:ext cx="10989424" cy="2128059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встрече говорили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засорении родного языка иностранными терминами, использовании вывесок на иностранном языке, а также о роли СМИ в борьбе с зарубежными диалектами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Английский язык затронул все сферы услуг и торговли. Предприниматели думают, что удачно подобранное название играет важную роль в продвижении и сбыте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товара.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этих названиях засоряют русский язык, являются варваризмом и пренебрежением к родному языку.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резолюции, участники отметили, что все информационные элементы должны выполняться на русском языке,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товарных знаков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официально зарегистрированных на территории Российской Федерации. 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04" y="2327564"/>
            <a:ext cx="5261955" cy="390698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101" y="2327564"/>
            <a:ext cx="5569527" cy="390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52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770" y="609600"/>
            <a:ext cx="8509231" cy="961505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Результаты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388" y="1388225"/>
            <a:ext cx="10781607" cy="4929447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реализации проекта «Общественный диалог» за период с января по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ноябрь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года состоялось 4 мероприятия;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Выработаны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формы сотрудничества между департаментами, управлениями администрации города Липецка и Общественной палатой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спектр возможностей для участия граждан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управлении городом;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Общественная палата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стала площадкой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вовлечения институтов гражданского общества в важные решения  социально-экономического развития города Липецка, местом проведения широкого диалога, где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подробно обсуждены гражданские инициативы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проведены круглые столы, встречи. Общественная палата стала тем институтом, который формулирует и предлагает решения, направленные на повышение эффективности развития города.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практика будет продолжена в Общественной палате и формат сложившегося взаимодействия получит свое дальнейшее развитие.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807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43176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Проект</a:t>
            </a:r>
            <a:br>
              <a:rPr lang="ru-RU" sz="4400" dirty="0" smtClean="0"/>
            </a:br>
            <a:r>
              <a:rPr lang="ru-RU" sz="4400" dirty="0" smtClean="0"/>
              <a:t> «Общественный диалог»</a:t>
            </a:r>
            <a:endParaRPr lang="ru-RU" sz="4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7334" y="2394065"/>
            <a:ext cx="10253902" cy="374904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Конструктивный диалог между властью и общественниками – одна из главных составляющих современной  политики. Открытость  к диалогу задает соответствующую планку для всех уровней власти, способствуя формированию у них запроса на участие институтов гражданского общества на всех стадиях выработки и реализации решений.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25435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231437" cy="1052945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Цель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4646" y="1662545"/>
            <a:ext cx="10407535" cy="4513811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Общественная палата должна стать эффективной площадкой для вовлечения институтов гражданского общества в важные решения  социально-экономического развития города Липецка, местом проведения широкого диалога, где могли бы быть представлены и подробно обсуждены гражданские инициативы, а также местом проведения общественной экспертизы ключевых  решений.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66078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69325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Задачи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1272" y="1637607"/>
            <a:ext cx="10324407" cy="450549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Выработать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формы сотрудничества между департаментами, управлениями администрации города Липецка и Общественной палатой.</a:t>
            </a:r>
          </a:p>
          <a:p>
            <a:pPr marL="0" indent="0">
              <a:buNone/>
              <a:defRPr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Организация встреч представителей органов власти города с представителями институтов гражданского общества Липецка.</a:t>
            </a:r>
          </a:p>
          <a:p>
            <a:pPr marL="0" indent="0">
              <a:buNone/>
              <a:defRPr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Расширить спектр возможностей для участия граждан в управлении городом и осуществлении общественного контроля за деятельностью органов власти.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700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206" y="257696"/>
            <a:ext cx="8550795" cy="89777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Мероприятия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4073" y="1005840"/>
            <a:ext cx="8928869" cy="5642352"/>
          </a:xfrm>
        </p:spPr>
        <p:txBody>
          <a:bodyPr>
            <a:normAutofit/>
          </a:bodyPr>
          <a:lstStyle/>
          <a:p>
            <a:r>
              <a:rPr lang="ru-RU" altLang="ru-RU" sz="2400" dirty="0" smtClean="0"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21.02.2022 года обсуждение </a:t>
            </a:r>
            <a:r>
              <a:rPr lang="ru-RU" altLang="ru-RU" sz="2400" dirty="0"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генерального плана застройки города Липецка, в частности изменений в проект застройки 32-33 микрорайонов и  территории Нижнего парка</a:t>
            </a:r>
          </a:p>
          <a:p>
            <a:endParaRPr lang="ru-RU" sz="2800" dirty="0"/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242" y="2360815"/>
            <a:ext cx="6575367" cy="41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9595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828" y="307570"/>
            <a:ext cx="9775768" cy="1487979"/>
          </a:xfrm>
        </p:spPr>
        <p:txBody>
          <a:bodyPr>
            <a:noAutofit/>
          </a:bodyPr>
          <a:lstStyle/>
          <a:p>
            <a:r>
              <a:rPr lang="ru-RU" sz="2800" kern="150" dirty="0" smtClean="0">
                <a:solidFill>
                  <a:schemeClr val="tx1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26.01.2022 года обсуждение </a:t>
            </a:r>
            <a:r>
              <a:rPr lang="ru-RU" sz="2800" kern="150" dirty="0">
                <a:solidFill>
                  <a:schemeClr val="tx1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порядка предоставления субсидии на реализацию социально значимых  проектов СО НКО из городского бюджета.</a:t>
            </a:r>
            <a:br>
              <a:rPr lang="ru-RU" sz="2800" kern="150" dirty="0">
                <a:solidFill>
                  <a:schemeClr val="tx1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807" y="1853738"/>
            <a:ext cx="6999315" cy="4871893"/>
          </a:xfrm>
        </p:spPr>
      </p:pic>
    </p:spTree>
    <p:extLst>
      <p:ext uri="{BB962C8B-B14F-4D97-AF65-F5344CB8AC3E}">
        <p14:creationId xmlns:p14="http://schemas.microsoft.com/office/powerpoint/2010/main" val="2376772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440575"/>
            <a:ext cx="9195185" cy="1587731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14.04.2022 года в рамках проекта «Общественный диалог» состоялся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круглый стол на тему «Развитие системы раздельного сбора и вовлечение жителей в ответственное обращение с отходами». Организатором мероприятия выступило общероссийское экологическое движение «ЭКА» в рамках проекта «Зелёные города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/>
              <a:t> </a:t>
            </a:r>
            <a:br>
              <a:rPr lang="ru-RU" sz="2000" dirty="0"/>
            </a:b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Снимок экрана 2022-04-12 в 21.08.06.png" descr="Снимок экрана 2022-04-12 в 21.08.06.png"/>
          <p:cNvPicPr>
            <a:picLocks noGrp="1" noChangeAspect="1"/>
          </p:cNvPicPr>
          <p:nvPr>
            <p:ph idx="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976769" y="2161309"/>
            <a:ext cx="8596312" cy="432262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49417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57447"/>
            <a:ext cx="9986858" cy="2468880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круглом столе участники обсудили вопросы: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-повышение эффективности системы раздельного сбора в г. Липецке;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-инструменты для вовлечения жителей в сортировку отходов и минимизацию их образования;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-просветительские программы для школ,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ссузов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вузов с помощью готовых материалов и социальной рекламы;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-форматы взаимодействия органов власти, бизнеса и сообществ для решения проблемы отходов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5" y="2892830"/>
            <a:ext cx="4983632" cy="372228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283" y="2892830"/>
            <a:ext cx="4861909" cy="372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643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10985422" cy="139376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28.04.2022 года рассмотрение гражданской инициативы: «Повсеместное внедрение на территории города Липецка иностранных слов на информационных элементах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5" y="2211185"/>
            <a:ext cx="5465770" cy="401504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796" y="2211184"/>
            <a:ext cx="5212080" cy="401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2492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171</TotalTime>
  <Words>553</Words>
  <Application>Microsoft Office PowerPoint</Application>
  <PresentationFormat>Широкоэкранный</PresentationFormat>
  <Paragraphs>22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NSimSun</vt:lpstr>
      <vt:lpstr>Arial</vt:lpstr>
      <vt:lpstr>Times New Roman</vt:lpstr>
      <vt:lpstr>Trebuchet MS</vt:lpstr>
      <vt:lpstr>Wingdings 3</vt:lpstr>
      <vt:lpstr>Аспект</vt:lpstr>
      <vt:lpstr> Общественная палата города Липецка.   2022 год.</vt:lpstr>
      <vt:lpstr>Проект  «Общественный диалог»</vt:lpstr>
      <vt:lpstr>Цель проекта:</vt:lpstr>
      <vt:lpstr>Задачи проекта:</vt:lpstr>
      <vt:lpstr>Мероприятия проекта:</vt:lpstr>
      <vt:lpstr>26.01.2022 года обсуждение порядка предоставления субсидии на реализацию социально значимых  проектов СО НКО из городского бюджета. </vt:lpstr>
      <vt:lpstr>14.04.2022 года в рамках проекта «Общественный диалог» состоялся круглый стол на тему «Развитие системы раздельного сбора и вовлечение жителей в ответственное обращение с отходами». Организатором мероприятия выступило общероссийское экологическое движение «ЭКА» в рамках проекта «Зелёные города».   </vt:lpstr>
      <vt:lpstr>На круглом столе участники обсудили вопросы: -повышение эффективности системы раздельного сбора в г. Липецке; -инструменты для вовлечения жителей в сортировку отходов и минимизацию их образования; -просветительские программы для школ, ссузов и вузов с помощью готовых материалов и социальной рекламы; -форматы взаимодействия органов власти, бизнеса и сообществ для решения проблемы отходов</vt:lpstr>
      <vt:lpstr>28.04.2022 года рассмотрение гражданской инициативы: «Повсеместное внедрение на территории города Липецка иностранных слов на информационных элементах»</vt:lpstr>
      <vt:lpstr>На встрече говорили о засорении родного языка иностранными терминами, использовании вывесок на иностранном языке, а также о роли СМИ в борьбе с зарубежными диалектами. Английский язык затронул все сферы услуг и торговли. Предприниматели думают, что удачно подобранное название играет важную роль в продвижении и сбыте товара.  Слова в этих названиях засоряют русский язык, являются варваризмом и пренебрежением к родному языку. В резолюции, участники отметили, что все информационные элементы должны выполняться на русском языке, кроме товарных знаков официально зарегистрированных на территории Российской Федерации. </vt:lpstr>
      <vt:lpstr>Результаты проекта: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Проект  «Общественный диалог»</dc:title>
  <dc:creator>Общественная палата</dc:creator>
  <cp:lastModifiedBy>Общественная палата</cp:lastModifiedBy>
  <cp:revision>47</cp:revision>
  <dcterms:created xsi:type="dcterms:W3CDTF">2022-02-17T12:24:08Z</dcterms:created>
  <dcterms:modified xsi:type="dcterms:W3CDTF">2022-11-24T10:57:38Z</dcterms:modified>
</cp:coreProperties>
</file>