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71" r:id="rId9"/>
    <p:sldId id="268" r:id="rId10"/>
    <p:sldId id="265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413158022047827E-3"/>
          <c:y val="0"/>
          <c:w val="0.99409048903762454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39F-4402-8BF6-A344411D86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39F-4402-8BF6-A344411D861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39F-4402-8BF6-A344411D861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39F-4402-8BF6-A344411D861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39F-4402-8BF6-A344411D861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39F-4402-8BF6-A344411D8612}"/>
              </c:ext>
            </c:extLst>
          </c:dPt>
          <c:cat>
            <c:strRef>
              <c:f>Лист1!$A$2:$A$7</c:f>
              <c:strCache>
                <c:ptCount val="6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 5</c:v>
                </c:pt>
                <c:pt idx="5">
                  <c:v>кв 6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27</c:v>
                </c:pt>
                <c:pt idx="1">
                  <c:v>25</c:v>
                </c:pt>
                <c:pt idx="2">
                  <c:v>26</c:v>
                </c:pt>
                <c:pt idx="3">
                  <c:v>14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55-4398-89DB-BDDB45EE2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0.76587</cdr:x>
      <cdr:y>0.09256</cdr:y>
    </cdr:from>
    <cdr:to>
      <cdr:x>0.9728</cdr:x>
      <cdr:y>0.30919</cdr:y>
    </cdr:to>
    <cdr:sp macro="" textlink="">
      <cdr:nvSpPr>
        <cdr:cNvPr id="2" name="Скругленная прямоугольная выноска 1"/>
        <cdr:cNvSpPr/>
      </cdr:nvSpPr>
      <cdr:spPr>
        <a:xfrm xmlns:a="http://schemas.openxmlformats.org/drawingml/2006/main">
          <a:off x="6553992" y="403901"/>
          <a:ext cx="1770829" cy="945234"/>
        </a:xfrm>
        <a:prstGeom xmlns:a="http://schemas.openxmlformats.org/drawingml/2006/main" prst="wedgeRoundRectCallou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33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ru-RU" sz="1200" baseline="0" dirty="0" smtClean="0">
              <a:solidFill>
                <a:schemeClr val="tx1"/>
              </a:solidFill>
            </a:rPr>
            <a:t>Вопросы, связанные с содержанием МКД управляющими организациям; 26%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20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452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702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969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406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922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536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08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7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86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36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83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19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26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45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15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32" y="598515"/>
            <a:ext cx="8700194" cy="5769033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Общественная палата города Липецка.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2023 год.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6415" y="5494713"/>
            <a:ext cx="7460482" cy="11554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803" y="544746"/>
            <a:ext cx="1365276" cy="166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3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85399" y="295796"/>
            <a:ext cx="9888144" cy="92825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Проблематика обращений граждан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0536873"/>
              </p:ext>
            </p:extLst>
          </p:nvPr>
        </p:nvGraphicFramePr>
        <p:xfrm>
          <a:off x="1085186" y="2145406"/>
          <a:ext cx="8557578" cy="4363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Скругленная прямоугольная выноска 3"/>
          <p:cNvSpPr/>
          <p:nvPr/>
        </p:nvSpPr>
        <p:spPr>
          <a:xfrm>
            <a:off x="6192983" y="4327134"/>
            <a:ext cx="1870362" cy="1001683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Вопросы, связанные с содержанием МКД </a:t>
            </a:r>
            <a:r>
              <a:rPr lang="ru-RU" sz="1200" dirty="0" err="1">
                <a:solidFill>
                  <a:schemeClr val="tx1"/>
                </a:solidFill>
              </a:rPr>
              <a:t>ресурсоснабжающими</a:t>
            </a:r>
            <a:r>
              <a:rPr lang="ru-RU" sz="1200" dirty="0">
                <a:solidFill>
                  <a:schemeClr val="tx1"/>
                </a:solidFill>
              </a:rPr>
              <a:t> организациями; 27%</a:t>
            </a:r>
            <a:endParaRPr lang="ru-RU" sz="12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942705" y="4327134"/>
            <a:ext cx="1487979" cy="889462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Температурный режим в квартире; 25%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720735" y="2360815"/>
            <a:ext cx="1562793" cy="764772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smtClean="0">
                <a:solidFill>
                  <a:schemeClr val="tx1"/>
                </a:solidFill>
              </a:rPr>
              <a:t>Вопросы благоустройства дворовых территорий </a:t>
            </a:r>
            <a:r>
              <a:rPr lang="ru-RU" sz="1200" dirty="0">
                <a:solidFill>
                  <a:schemeClr val="tx1"/>
                </a:solidFill>
              </a:rPr>
              <a:t>14%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674792" y="1425454"/>
            <a:ext cx="1362720" cy="889462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Капитальный ремонт МКД и переселение из аварийного жилья; 4%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095701" y="1944003"/>
            <a:ext cx="948784" cy="313804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fld id="{F27D5D20-7643-408A-8E98-995ED2E5B9F7}" type="CATEGORYNAME">
              <a:rPr lang="ru-RU" smtClean="0"/>
              <a:pPr algn="ctr">
                <a:defRPr sz="1330" b="1" i="0" u="none" strike="noStrike" kern="1200" baseline="0">
                  <a:solidFill>
                    <a:prstClr val="black"/>
                  </a:solidFill>
                  <a:latin typeface="+mn-lt"/>
                  <a:ea typeface="+mn-ea"/>
                  <a:cs typeface="+mn-cs"/>
                </a:defRPr>
              </a:pPr>
              <a:t>Иное</a:t>
            </a:fld>
            <a:r>
              <a:rPr lang="ru-RU" dirty="0" smtClean="0"/>
              <a:t>;4</a:t>
            </a:r>
            <a:r>
              <a:rPr lang="ru-RU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102514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52811"/>
            <a:ext cx="9055389" cy="497283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Еженедельный прием граждан в Общественной палате города Липецка;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Поступило 86 обращений граждан, из них: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 обращений решены в пользу граждан;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отклонено;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 по рассмотрению обращении жителей;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рабочих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 граждан с представителями ЖКХ, управляющих компаний,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ресурсоснабжающих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августа по ноябрь совместно с департаментом ЖКХ еженедельно проводились рейды по контролю подготовки МКД к работе в зимний период;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Еженедельная программа «Про ЖКХ» на телеканале «Липецкое время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86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955" y="515389"/>
            <a:ext cx="8744989" cy="6076603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Проект</a:t>
            </a:r>
            <a:br>
              <a:rPr lang="ru-RU" sz="4400" dirty="0" smtClean="0"/>
            </a:br>
            <a:r>
              <a:rPr lang="ru-RU" sz="4400" dirty="0" smtClean="0"/>
              <a:t> «Горячая линия»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81395" y="2011681"/>
            <a:ext cx="10507289" cy="4463934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россияне считают своей главной проблемой ситуацию с жилищно-коммунальным хозяйством. В органы власти поступает много жалоб на работу ЖКХ. Основная масса обращений в сфере жилищно-коммунального хозяйства касается вопросов качества предоставления гражданам коммунальных услуг, содержания общедомового имущества, переизбрания управляющих компаний.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2543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5294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Цель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8515" y="1837113"/>
            <a:ext cx="10656917" cy="420424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работы служб жилищно-коммунального хозяйства.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7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898" y="609600"/>
            <a:ext cx="10216342" cy="11693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Задачи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449238"/>
            <a:ext cx="9773728" cy="371798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жителей города Липецка с департаментом ЖКХ, ГЖИ, управляющими компаниями, представителями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ресурсоснабжающих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 по вопросам ЖКХ.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горячих линий по различным проблемам в сфере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ЖКХ.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7070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206" y="257696"/>
            <a:ext cx="8550795" cy="89777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Мероприятия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004" y="1268082"/>
            <a:ext cx="10006641" cy="5029201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граждан по вопросам ЖКХ;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заседания по обращениям граждан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встречи жителей с представителями ЖКХ;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гражданам правильно формировать запросы к органам власти;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ГЖИ, департамент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ЖКХ и управляющие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компании и т.д.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проведение горячих линий по различным проблемам в сфере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ЖКХ.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Еженедельная программа «Про ЖКХ» на телеканале «Липецкое время»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auto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auto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595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0" y="1548938"/>
            <a:ext cx="9642405" cy="429490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граждан по вопросам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ЖКХ в Общественной палате города Липецка;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59" y="2066795"/>
            <a:ext cx="4884189" cy="31440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88" y="2066795"/>
            <a:ext cx="4609577" cy="314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0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1" y="1629294"/>
            <a:ext cx="4351866" cy="408154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рассмотрению обращений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277996" y="1629294"/>
            <a:ext cx="4450668" cy="4001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встречи жителей с представителями ЖКХ;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60" y="2829327"/>
            <a:ext cx="4135736" cy="30145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555" y="2829327"/>
            <a:ext cx="4381394" cy="304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32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1" y="1338349"/>
            <a:ext cx="4518121" cy="408154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гражданам правильно формировать запросы к органам власти;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929447" y="1338349"/>
            <a:ext cx="5166531" cy="4001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обращений в ГЖИ, департамент ЖКХ и управляющие компании и т.д.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854" y="2615910"/>
            <a:ext cx="65246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13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304" y="1266306"/>
            <a:ext cx="4167507" cy="429490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горячих линий по различным проблемам в сфере ЖКХ.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037513" y="1372985"/>
            <a:ext cx="4620647" cy="4081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Еженедельная программа «Про ЖКХ» на телеканале «Липецкое время»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880" y="2768252"/>
            <a:ext cx="4718982" cy="3111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61" y="2691975"/>
            <a:ext cx="4767979" cy="318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8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536</TotalTime>
  <Words>403</Words>
  <Application>Microsoft Office PowerPoint</Application>
  <PresentationFormat>Широкоэкранный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Аспект</vt:lpstr>
      <vt:lpstr> Общественная палата города Липецка.   2023 год.</vt:lpstr>
      <vt:lpstr>Проект  «Горячая линия»</vt:lpstr>
      <vt:lpstr>Цель проекта:</vt:lpstr>
      <vt:lpstr>Задачи проекта:</vt:lpstr>
      <vt:lpstr>Мероприятия проекта:</vt:lpstr>
      <vt:lpstr>Мероприятия проекта:</vt:lpstr>
      <vt:lpstr>Мероприятия проекта:</vt:lpstr>
      <vt:lpstr>Мероприятия проекта:</vt:lpstr>
      <vt:lpstr>Мероприятия проекта:</vt:lpstr>
      <vt:lpstr>Проблематика обращений граждан</vt:lpstr>
      <vt:lpstr>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 «Общественный диалог»</dc:title>
  <dc:creator>Общественная палата</dc:creator>
  <cp:lastModifiedBy>Общественная палата</cp:lastModifiedBy>
  <cp:revision>85</cp:revision>
  <dcterms:created xsi:type="dcterms:W3CDTF">2022-02-17T12:24:08Z</dcterms:created>
  <dcterms:modified xsi:type="dcterms:W3CDTF">2023-11-23T11:58:04Z</dcterms:modified>
</cp:coreProperties>
</file>