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6" r:id="rId8"/>
    <p:sldId id="267" r:id="rId9"/>
    <p:sldId id="268" r:id="rId10"/>
    <p:sldId id="27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3332" y="293299"/>
            <a:ext cx="8700194" cy="6074250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Общественная палата города Липецка.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2023 год.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55964" y="5394960"/>
            <a:ext cx="8417562" cy="110559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064" y="465509"/>
            <a:ext cx="1613140" cy="145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31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498" y="609600"/>
            <a:ext cx="8523504" cy="5894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Результаты проекта: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0498" y="1345721"/>
            <a:ext cx="8523504" cy="4695641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реализации проекта «Общественный диалог» за период с января по ноябрь 2023 года состоялось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обучающих мероприятий направленных на создание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комфортных условий проживания на территории города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Липецка;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спектр возможностей для участия граждан в управлении городом;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Общественная палата стала площадкой для вовлечения институтов гражданского общества в важные решения  социально-экономического развития города Липецка, местом проведения широкого диалога, где представлены и подробно обсуждены гражданские инициативы, проведены круглые столы, встречи. Общественная палата стала тем институтом, который формулирует и предлагает решения, направленные на повышение эффективности развития города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0856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43176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Проект</a:t>
            </a:r>
            <a:br>
              <a:rPr lang="ru-RU" sz="4400" dirty="0" smtClean="0"/>
            </a:br>
            <a:r>
              <a:rPr lang="ru-RU" sz="4400" dirty="0" smtClean="0"/>
              <a:t> «Общественный диалог»</a:t>
            </a:r>
            <a:endParaRPr lang="ru-RU" sz="4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7334" y="2394065"/>
            <a:ext cx="10253902" cy="3749040"/>
          </a:xfrm>
        </p:spPr>
        <p:txBody>
          <a:bodyPr>
            <a:normAutofit fontScale="92500"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Конструктивный диалог между властью и общественниками – одна из главных составляющих современной  политики. Открытость  к диалогу задает соответствующую планку для всех уровней власти, способствуя формированию у них запроса на участие институтов гражданского общества на всех стадиях выработки и реализации решений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Создание комфортных условий проживания на территории города Липецка.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25435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231437" cy="105294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Цель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4646" y="1662545"/>
            <a:ext cx="10407535" cy="4513811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Общественная палата должна стать эффективной площадкой для вовлечения институтов гражданского общества в важные решения  социально-экономического развития города Липецка, местом проведения широкого диалога, где могли бы быть представлены и подробно обсуждены гражданские инициативы, а также местом проведения общественной экспертизы ключевых  решений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Создание комфортных условий проживания на территории города Липецка.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66078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6932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Задачи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1272" y="1637607"/>
            <a:ext cx="10324407" cy="450549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встреч представителей органов власти города с представителями институтов гражданского общества Липецка.</a:t>
            </a:r>
          </a:p>
          <a:p>
            <a:pPr marL="0" indent="0">
              <a:buNone/>
              <a:defRPr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Расширить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спектр возможностей для участия граждан в управлении городом и осуществлении общественного контроля за деятельностью органов власти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  <a:defRPr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Просвещение жителей на тему создания комфортных условий проживания на территории города Липецка.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700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67419"/>
            <a:ext cx="10842708" cy="759124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ПРОЕКТА: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28.04.2023 год.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Общественный диалог на тему: «Работа в системе ГИС ЖКХ»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390" y="1026543"/>
            <a:ext cx="3856006" cy="2855344"/>
          </a:xfrm>
        </p:spPr>
      </p:pic>
      <p:sp>
        <p:nvSpPr>
          <p:cNvPr id="5" name="Прямоугольник 4"/>
          <p:cNvSpPr/>
          <p:nvPr/>
        </p:nvSpPr>
        <p:spPr>
          <a:xfrm>
            <a:off x="677334" y="3881887"/>
            <a:ext cx="108427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мероприятии присутствовали специалисты Государственной жилищной инспекции Липецкой области, представители управляющих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компаний, старшие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домам.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ГИС ЖКХ сделали презентацию возможностей системы, которая служит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инструментом быстрой и эффективной связи между гражданами, поставщиками коммунальных услуг и контролирующими органами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Направить обращение в управляющую организацию можно посредством системы ГИС ЖКХ, сроки ответов на обращение не превышают 10 дней. Также ГИС ЖКХ позволяет ознакомиться с информацией о периодичности и графике оказания услуг и выполнения работ по содержанию и текущему ремонту общего имущества в МКД, узнать стоимость работ, не выходя из дома.</a:t>
            </a:r>
            <a:endParaRPr lang="en-US" sz="16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Собравшиеся решили обучить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старших по домам пользоваться системой с целью облегчения проводимой ими работы в МКД.</a:t>
            </a:r>
            <a:endParaRPr lang="ru-RU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70" y="1026543"/>
            <a:ext cx="3631721" cy="285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621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433490" cy="71024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17.05.2023 год. Обучение старших по домам работе в системе ГИС ЖКХ.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028" y="1319843"/>
            <a:ext cx="3329796" cy="40026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68" y="1319843"/>
            <a:ext cx="6691830" cy="400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993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385313"/>
            <a:ext cx="10666401" cy="770627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на площадке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РАНХиГС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5" y="1466492"/>
            <a:ext cx="6663744" cy="40630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flipH="1">
            <a:off x="7582619" y="1466492"/>
            <a:ext cx="427007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«урок» в стенах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РАНХиГС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Обучение 18 приглашенных активных граждан проводилось специалистами ГЖИ г. Липецка в прекрасно оборудованной компьютерной аудитории. Специалисты провели мастер – класс учебного урока, показывая на широком экране очередность действий.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Слушателей обучали всем возможностям системы ГИС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516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623270" cy="934528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06.06.2023 год. Эфир на Липецк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FM 90,2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в ГИС ЖКХ легко и просто». Так ли это на самом деле?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16460" y="1690777"/>
            <a:ext cx="4942936" cy="4166559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Общественной палаты города Липецка-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Жигаров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Федор Алексеевич и Черных Татьяна Анатольевна – директор УК «Городище» сегодня поговорили в прямом эфире радио Липецк- FM 90.7 о системе ГИС ЖКХ, как инструменте, который помогает найти ответы и информацию собственникам, контролировать тариф, начисления за ЖКХ и не только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9" name="AutoShape 4" descr="https://thumb.tildacdn.com/tild6130-3035-4564-b237-663265363039/-/format/webp/WhatsApp_Image_2023-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3" y="1690777"/>
            <a:ext cx="5874798" cy="416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93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597" y="324927"/>
            <a:ext cx="10653622" cy="839639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14.06.2023 год. Занятия на площадке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профессиональной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переподготовки.</a:t>
            </a: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5962" y="1293963"/>
            <a:ext cx="5080959" cy="458062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Общественная  палата города Липецка совместно с Государственной жилищной инспекцией Липецкой области продолжают обучать собственников МКД работе в системе ГИС ЖКХ.14 июня 2023 года на площадке Центра профессиональной переподготовки состоялся Общественный диалог на тему: «Работа в системе ГИС ЖКХ» с представителями Советов многоквартирных домов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сложившейся традиции, открыл данное мероприятие председатель Общественной палаты города Липецка - Фёдор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Жигаров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мероприятии присутствовали специалисты Государственной жилищной инспекции Липецкой области, в лице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Ишевских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Натальи Владимировны, представители управляющих компаний, администрации города Липецка в лице руководителя управления информационных технологий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Юрицына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Андрея Андреевича, представителей МФЦ и собственно говоря, жители, собственники МКД, с которыми продолжим проводить уроки, которые позволяют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зайти в систему ГИС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ЖКХ. В первой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части, представителем ГЖИ Липецкой области показана презентация 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системе ГИС ЖКХ, 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части  занятий специалисты МФЦ и управления информационных технологий администрации города Липецка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помогли собравшимся зарегистрироваться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систему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уже на месте обратиться в структурные подразделения со своими вопросами.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73" y="1293963"/>
            <a:ext cx="4810416" cy="458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23146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514</TotalTime>
  <Words>743</Words>
  <Application>Microsoft Office PowerPoint</Application>
  <PresentationFormat>Широкоэкранный</PresentationFormat>
  <Paragraphs>25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Аспект</vt:lpstr>
      <vt:lpstr> Общественная палата города Липецка.   2023 год.</vt:lpstr>
      <vt:lpstr>Проект  «Общественный диалог»</vt:lpstr>
      <vt:lpstr>Цель проекта:</vt:lpstr>
      <vt:lpstr>Задачи проекта:</vt:lpstr>
      <vt:lpstr>МЕРОПРИЯТИЯ ПРОЕКТА: 28.04.2023 год. Общественный диалог на тему: «Работа в системе ГИС ЖКХ»</vt:lpstr>
      <vt:lpstr>17.05.2023 год. Обучение старших по домам работе в системе ГИС ЖКХ.</vt:lpstr>
      <vt:lpstr>Занятия на площадке РАНХиГС</vt:lpstr>
      <vt:lpstr>06.06.2023 год. Эфир на Липецк FM 90,2 «Работать в ГИС ЖКХ легко и просто». Так ли это на самом деле? </vt:lpstr>
      <vt:lpstr>14.06.2023 год. Занятия на площадке Центра профессиональной переподготовки.</vt:lpstr>
      <vt:lpstr>Результаты проекта: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«Общественный диалог»</dc:title>
  <dc:creator>Общественная палата</dc:creator>
  <cp:lastModifiedBy>Общественная палата</cp:lastModifiedBy>
  <cp:revision>83</cp:revision>
  <dcterms:created xsi:type="dcterms:W3CDTF">2022-02-17T12:24:08Z</dcterms:created>
  <dcterms:modified xsi:type="dcterms:W3CDTF">2023-11-23T12:34:41Z</dcterms:modified>
</cp:coreProperties>
</file>