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71" r:id="rId7"/>
    <p:sldId id="27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293299"/>
            <a:ext cx="8700194" cy="6074250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2024 </a:t>
            </a:r>
            <a:r>
              <a:rPr lang="ru-RU" dirty="0" smtClean="0"/>
              <a:t>год.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064" y="465509"/>
            <a:ext cx="1613140" cy="145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431762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Проект</a:t>
            </a:r>
            <a:br>
              <a:rPr lang="ru-RU" sz="4400" dirty="0" smtClean="0"/>
            </a:br>
            <a:r>
              <a:rPr lang="ru-RU" sz="4400" dirty="0" smtClean="0"/>
              <a:t> «Общественный диалог»</a:t>
            </a:r>
            <a:endParaRPr lang="ru-RU" sz="4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77334" y="2394065"/>
            <a:ext cx="10253902" cy="3749040"/>
          </a:xfrm>
        </p:spPr>
        <p:txBody>
          <a:bodyPr>
            <a:normAutofit fontScale="92500"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Конструктивный диалог между властью и общественниками – одна из главных составляющих современной  политики. Открытость  к диалогу задает соответствующую планку для всех уровней власти, способствуя формированию у них запроса на участие институтов гражданского общества на всех стадиях выработки и реализации решений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комфортных условий проживания на территории города Липецка.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231437" cy="105294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Цель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4646" y="1662545"/>
            <a:ext cx="10407535" cy="4513811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должна стать эффективной площадкой 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могли бы быть представлены и подробно обсуждены гражданские инициативы, а также местом проведения общественной экспертизы ключевых  решений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Создание комфортных условий проживания на территории города Липецка.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466078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2" y="1637607"/>
            <a:ext cx="10324407" cy="450549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встреч представителей органов власти города с представителями институтов гражданского общества Липецка.</a:t>
            </a:r>
          </a:p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Расширить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возможностей для участия граждан в управлении городом и осуществлении общественного контроля за деятельностью органов власти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defRPr/>
            </a:pP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Просвещение жителей на тему создания комфортных условий проживания на территории города Липецка.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7419"/>
            <a:ext cx="10842708" cy="759124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 ПРОЕКТА: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3849" y="776378"/>
            <a:ext cx="108088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Roboto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июля 2024 года в рамках проекта «Общественный диалог» на площадке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Общественной палаты города Липецка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состоялась встреча представителей органов власти, депутата областного Совета с жителями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 № 9 по ул.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Кривенкова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решению жилищно-коммунальных вопросов</a:t>
            </a:r>
            <a:r>
              <a:rPr lang="ru-RU" dirty="0" smtClean="0">
                <a:solidFill>
                  <a:srgbClr val="000000"/>
                </a:solidFill>
                <a:latin typeface="Roboto"/>
              </a:rPr>
              <a:t>.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2235075"/>
            <a:ext cx="4886703" cy="29791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757" y="2260121"/>
            <a:ext cx="5221756" cy="2954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621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6383" y="609600"/>
            <a:ext cx="8526523" cy="1607389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22.08.2024 состоялся общественный диалог с главой города Ченцовым Романом Ивановичем.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Разговор получился полезным. Глава видит в общественниках своих помощников. И особенно в воспитании подрастающего поколения, привития молодым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липчанам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чувства патриотизма, любви к родному краю. 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383" y="2341783"/>
            <a:ext cx="8596312" cy="3846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558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0498" y="609600"/>
            <a:ext cx="8523504" cy="5894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Результаты проекта: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0498" y="1345721"/>
            <a:ext cx="8523504" cy="4695641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спектр возможностей для участия граждан в управлении городом;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Общественная палата стала площадкой для вовлечения институтов гражданского общества в важные решения  социально-экономического развития города Липецка, местом проведения широкого диалога, где представлены и подробно обсуждены гражданские инициативы, проведены круглые столы, встречи. Общественная палата стала тем институтом, который формулирует и предлагает решения, направленные на повышение эффективности развития города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085654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538</TotalTime>
  <Words>335</Words>
  <Application>Microsoft Office PowerPoint</Application>
  <PresentationFormat>Широкоэкранный</PresentationFormat>
  <Paragraphs>16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Roboto</vt:lpstr>
      <vt:lpstr>Times New Roman</vt:lpstr>
      <vt:lpstr>Trebuchet MS</vt:lpstr>
      <vt:lpstr>Wingdings 3</vt:lpstr>
      <vt:lpstr>Аспект</vt:lpstr>
      <vt:lpstr> Общественная палата города Липецка.   2024 год.</vt:lpstr>
      <vt:lpstr>Проект  «Общественный диалог»</vt:lpstr>
      <vt:lpstr>Цель проекта:</vt:lpstr>
      <vt:lpstr>Задачи проекта:</vt:lpstr>
      <vt:lpstr>МЕРОПРИЯТИЯ ПРОЕКТА: </vt:lpstr>
      <vt:lpstr>22.08.2024 состоялся общественный диалог с главой города Ченцовым Романом Ивановичем. Разговор получился полезным. Глава видит в общественниках своих помощников. И особенно в воспитании подрастающего поколения, привития молодым липчанам чувства патриотизма, любви к родному краю. 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 «Общественный диалог»</dc:title>
  <dc:creator>Общественная палата</dc:creator>
  <cp:lastModifiedBy>Общественная палата</cp:lastModifiedBy>
  <cp:revision>94</cp:revision>
  <dcterms:created xsi:type="dcterms:W3CDTF">2022-02-17T12:24:08Z</dcterms:created>
  <dcterms:modified xsi:type="dcterms:W3CDTF">2024-10-17T12:13:56Z</dcterms:modified>
</cp:coreProperties>
</file>